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1153" autoAdjust="0"/>
  </p:normalViewPr>
  <p:slideViewPr>
    <p:cSldViewPr>
      <p:cViewPr varScale="1">
        <p:scale>
          <a:sx n="73" d="100"/>
          <a:sy n="73" d="100"/>
        </p:scale>
        <p:origin x="110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13316-D81D-430B-B160-850A24F38DC7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EA250-0CD2-48FA-81AC-8E60A59A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30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584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0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2299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21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2753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09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45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220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7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457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7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3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879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12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3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5ED9-C24A-44AB-A2C0-5789F69B868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4861A7-8090-4543-8839-C827B7402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7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310406" y="1148889"/>
            <a:ext cx="1" cy="473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cxnSpLocks/>
          </p:cNvCxnSpPr>
          <p:nvPr/>
        </p:nvCxnSpPr>
        <p:spPr>
          <a:xfrm>
            <a:off x="6726984" y="3962400"/>
            <a:ext cx="3652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cxnSpLocks/>
          </p:cNvCxnSpPr>
          <p:nvPr/>
        </p:nvCxnSpPr>
        <p:spPr>
          <a:xfrm>
            <a:off x="6196149" y="3550349"/>
            <a:ext cx="8828" cy="468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928168" y="395765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895600" y="395765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872007" y="3953001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96301" y="3953001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1609427" y="3581400"/>
            <a:ext cx="0" cy="366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7986616" y="2727406"/>
            <a:ext cx="0" cy="320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172200" y="2743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895222" y="2743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11" idx="2"/>
          </p:cNvCxnSpPr>
          <p:nvPr/>
        </p:nvCxnSpPr>
        <p:spPr>
          <a:xfrm>
            <a:off x="4282571" y="2209577"/>
            <a:ext cx="26597" cy="921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609427" y="2743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981336" y="703920"/>
            <a:ext cx="2733664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Book Antiqua" panose="02040602050305030304" pitchFamily="18" charset="0"/>
              </a:rPr>
              <a:t>Registered Trustees Sisters of Mercy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5292" y="1352144"/>
            <a:ext cx="1047750" cy="342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Book Antiqua" panose="02040602050305030304" pitchFamily="18" charset="0"/>
              </a:rPr>
              <a:t>Board of Management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4282845" y="1688028"/>
            <a:ext cx="0" cy="521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901571" y="1904777"/>
            <a:ext cx="76200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Director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 flipH="1">
            <a:off x="2157088" y="2384418"/>
            <a:ext cx="13913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95461" y="2113394"/>
            <a:ext cx="1526664" cy="43299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Book Antiqua" panose="02040602050305030304" pitchFamily="18" charset="0"/>
              </a:rPr>
              <a:t>Executive</a:t>
            </a:r>
          </a:p>
          <a:p>
            <a:pPr algn="ctr"/>
            <a:r>
              <a:rPr lang="en-US" sz="800" dirty="0">
                <a:latin typeface="Book Antiqua" panose="02040602050305030304" pitchFamily="18" charset="0"/>
              </a:rPr>
              <a:t>Development Officer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1452907" y="126792"/>
            <a:ext cx="5715000" cy="481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  <a:cs typeface="Arial" pitchFamily="34" charset="0"/>
              </a:rPr>
              <a:t>Mukuru Promotion Centre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  <a:cs typeface="Arial" pitchFamily="34" charset="0"/>
              </a:rPr>
              <a:t>Organization Structure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  <a:cs typeface="Arial" pitchFamily="34" charset="0"/>
              </a:rPr>
              <a:t>2020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Book Antiqua" panose="02040602050305030304" pitchFamily="18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401" y="2986732"/>
            <a:ext cx="1182031" cy="5259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Book Antiqua" panose="02040602050305030304" pitchFamily="18" charset="0"/>
              </a:rPr>
              <a:t>Coordinator Social</a:t>
            </a:r>
          </a:p>
          <a:p>
            <a:pPr algn="ctr"/>
            <a:r>
              <a:rPr lang="en-US" sz="900" dirty="0">
                <a:latin typeface="Book Antiqua" panose="02040602050305030304" pitchFamily="18" charset="0"/>
              </a:rPr>
              <a:t>&amp; Health Services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61753" y="3048000"/>
            <a:ext cx="1054416" cy="4646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Book Antiqua" panose="02040602050305030304" pitchFamily="18" charset="0"/>
              </a:rPr>
              <a:t>Resource Mobilization</a:t>
            </a:r>
          </a:p>
          <a:p>
            <a:pPr algn="ctr"/>
            <a:r>
              <a:rPr lang="en-US" sz="900" dirty="0">
                <a:latin typeface="Book Antiqua" panose="02040602050305030304" pitchFamily="18" charset="0"/>
              </a:rPr>
              <a:t>Officer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665259" y="3041061"/>
            <a:ext cx="1240144" cy="5402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Book Antiqua" panose="02040602050305030304" pitchFamily="18" charset="0"/>
              </a:rPr>
              <a:t>Coordinator of </a:t>
            </a:r>
          </a:p>
          <a:p>
            <a:pPr algn="ctr"/>
            <a:r>
              <a:rPr lang="en-US" sz="900" dirty="0">
                <a:latin typeface="Book Antiqua" panose="02040602050305030304" pitchFamily="18" charset="0"/>
              </a:rPr>
              <a:t>Human Resource &amp; Administration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471775" y="2961406"/>
            <a:ext cx="1058450" cy="4646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Book Antiqua" panose="02040602050305030304" pitchFamily="18" charset="0"/>
              </a:rPr>
              <a:t>Coordinator of </a:t>
            </a:r>
          </a:p>
          <a:p>
            <a:pPr algn="ctr"/>
            <a:r>
              <a:rPr lang="en-US" sz="900" dirty="0">
                <a:latin typeface="Book Antiqua" panose="02040602050305030304" pitchFamily="18" charset="0"/>
              </a:rPr>
              <a:t>Finance</a:t>
            </a:r>
          </a:p>
        </p:txBody>
      </p:sp>
      <p:cxnSp>
        <p:nvCxnSpPr>
          <p:cNvPr id="37" name="Straight Connector 36"/>
          <p:cNvCxnSpPr>
            <a:cxnSpLocks/>
          </p:cNvCxnSpPr>
          <p:nvPr/>
        </p:nvCxnSpPr>
        <p:spPr>
          <a:xfrm flipV="1">
            <a:off x="1595207" y="2727406"/>
            <a:ext cx="6391409" cy="35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675752" y="3057429"/>
            <a:ext cx="1058450" cy="4646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Book Antiqua" panose="02040602050305030304" pitchFamily="18" charset="0"/>
              </a:rPr>
              <a:t>Coordinator of </a:t>
            </a:r>
          </a:p>
          <a:p>
            <a:pPr algn="ctr"/>
            <a:r>
              <a:rPr lang="en-US" sz="900" dirty="0">
                <a:latin typeface="Book Antiqua" panose="02040602050305030304" pitchFamily="18" charset="0"/>
              </a:rPr>
              <a:t>Education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0679" y="4215442"/>
            <a:ext cx="737569" cy="4140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Clinic HOD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795338" y="3962400"/>
            <a:ext cx="31328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769671" y="4495800"/>
            <a:ext cx="0" cy="664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357651" y="4215442"/>
            <a:ext cx="1028362" cy="44705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Child Protection &amp; Safeguarding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485475" y="4186256"/>
            <a:ext cx="941461" cy="44705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Rehab Centre</a:t>
            </a:r>
          </a:p>
          <a:p>
            <a:pPr algn="ctr"/>
            <a:r>
              <a:rPr lang="en-US" sz="900" dirty="0"/>
              <a:t>HOD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548407" y="4175808"/>
            <a:ext cx="834273" cy="3094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Songa Mbele</a:t>
            </a:r>
          </a:p>
          <a:p>
            <a:pPr algn="ctr"/>
            <a:r>
              <a:rPr lang="en-US" sz="900" dirty="0"/>
              <a:t>Na Masomo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888" y="5285073"/>
            <a:ext cx="12052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Medical Doctors</a:t>
            </a:r>
          </a:p>
          <a:p>
            <a:r>
              <a:rPr lang="en-US" sz="800" dirty="0"/>
              <a:t>Social Workers</a:t>
            </a:r>
          </a:p>
          <a:p>
            <a:r>
              <a:rPr lang="en-US" sz="800" dirty="0"/>
              <a:t>Clinical Officers</a:t>
            </a:r>
          </a:p>
          <a:p>
            <a:r>
              <a:rPr lang="en-US" sz="800" dirty="0"/>
              <a:t>Community Health</a:t>
            </a:r>
          </a:p>
          <a:p>
            <a:r>
              <a:rPr lang="en-US" sz="800" dirty="0"/>
              <a:t>Workers </a:t>
            </a:r>
          </a:p>
          <a:p>
            <a:r>
              <a:rPr lang="en-US" sz="800" dirty="0"/>
              <a:t>Laboratory Technician</a:t>
            </a:r>
          </a:p>
          <a:p>
            <a:r>
              <a:rPr lang="en-US" sz="800" dirty="0"/>
              <a:t>Pharmacist </a:t>
            </a:r>
          </a:p>
          <a:p>
            <a:r>
              <a:rPr lang="en-US" sz="800" dirty="0"/>
              <a:t>Receptionist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403353" y="5088089"/>
            <a:ext cx="10341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Social Workers</a:t>
            </a:r>
          </a:p>
          <a:p>
            <a:r>
              <a:rPr lang="en-US" sz="800" dirty="0"/>
              <a:t>Counselors</a:t>
            </a:r>
          </a:p>
          <a:p>
            <a:r>
              <a:rPr lang="en-US" sz="800" dirty="0"/>
              <a:t>Paralegal Officer</a:t>
            </a:r>
          </a:p>
          <a:p>
            <a:r>
              <a:rPr lang="en-US" sz="800" dirty="0"/>
              <a:t>House Parents</a:t>
            </a:r>
          </a:p>
          <a:p>
            <a:r>
              <a:rPr lang="en-US" sz="800" dirty="0"/>
              <a:t>P1/P2 Teachers</a:t>
            </a:r>
          </a:p>
          <a:p>
            <a:r>
              <a:rPr lang="en-US" sz="800" dirty="0"/>
              <a:t>Skills Instructors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0687" y="4967887"/>
            <a:ext cx="14422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Finance Resource Officer</a:t>
            </a:r>
          </a:p>
          <a:p>
            <a:r>
              <a:rPr lang="en-US" sz="800" dirty="0"/>
              <a:t>Social Workers</a:t>
            </a:r>
          </a:p>
          <a:p>
            <a:r>
              <a:rPr lang="en-US" sz="800" dirty="0"/>
              <a:t>Teachers</a:t>
            </a:r>
          </a:p>
          <a:p>
            <a:r>
              <a:rPr lang="en-US" sz="800" dirty="0"/>
              <a:t>Care givers</a:t>
            </a:r>
          </a:p>
          <a:p>
            <a:r>
              <a:rPr lang="en-US" sz="800" dirty="0"/>
              <a:t>Therapists</a:t>
            </a:r>
          </a:p>
          <a:p>
            <a:r>
              <a:rPr lang="en-US" sz="800" dirty="0"/>
              <a:t>Cook</a:t>
            </a:r>
          </a:p>
          <a:p>
            <a:r>
              <a:rPr lang="en-US" sz="800" dirty="0"/>
              <a:t>Cleaners</a:t>
            </a:r>
          </a:p>
          <a:p>
            <a:r>
              <a:rPr lang="en-US" sz="800" dirty="0"/>
              <a:t>Security Guards</a:t>
            </a:r>
          </a:p>
          <a:p>
            <a:r>
              <a:rPr lang="en-US" sz="800" dirty="0"/>
              <a:t>Volunteers</a:t>
            </a:r>
          </a:p>
        </p:txBody>
      </p:sp>
      <p:cxnSp>
        <p:nvCxnSpPr>
          <p:cNvPr id="74" name="Straight Connector 73"/>
          <p:cNvCxnSpPr>
            <a:cxnSpLocks/>
          </p:cNvCxnSpPr>
          <p:nvPr/>
        </p:nvCxnSpPr>
        <p:spPr>
          <a:xfrm flipH="1">
            <a:off x="5486400" y="3962400"/>
            <a:ext cx="312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407731" y="3659477"/>
            <a:ext cx="1027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Proposal Officer</a:t>
            </a:r>
          </a:p>
          <a:p>
            <a:r>
              <a:rPr lang="en-US" sz="800" dirty="0"/>
              <a:t>Receptionist</a:t>
            </a:r>
          </a:p>
          <a:p>
            <a:r>
              <a:rPr lang="en-US" sz="800" dirty="0"/>
              <a:t>Archivist Records</a:t>
            </a:r>
          </a:p>
          <a:p>
            <a:r>
              <a:rPr lang="en-US" sz="800" dirty="0"/>
              <a:t>Security Guards</a:t>
            </a:r>
          </a:p>
          <a:p>
            <a:r>
              <a:rPr lang="en-US" sz="800" dirty="0"/>
              <a:t>Grounds man</a:t>
            </a:r>
          </a:p>
          <a:p>
            <a:r>
              <a:rPr lang="en-US" sz="800" dirty="0"/>
              <a:t>Cleaner</a:t>
            </a:r>
          </a:p>
          <a:p>
            <a:r>
              <a:rPr lang="en-US" sz="800" dirty="0"/>
              <a:t>Drivers</a:t>
            </a:r>
          </a:p>
          <a:p>
            <a:r>
              <a:rPr lang="en-US" sz="800" dirty="0"/>
              <a:t>Volunteer</a:t>
            </a:r>
          </a:p>
        </p:txBody>
      </p:sp>
      <p:cxnSp>
        <p:nvCxnSpPr>
          <p:cNvPr id="77" name="Straight Connector 76"/>
          <p:cNvCxnSpPr>
            <a:cxnSpLocks/>
          </p:cNvCxnSpPr>
          <p:nvPr/>
        </p:nvCxnSpPr>
        <p:spPr>
          <a:xfrm>
            <a:off x="4276625" y="3796014"/>
            <a:ext cx="256966" cy="3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2883293" y="4512101"/>
            <a:ext cx="1" cy="5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5486400" y="3957653"/>
            <a:ext cx="0" cy="441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128493" y="4427448"/>
            <a:ext cx="1154764" cy="6121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Primary School</a:t>
            </a:r>
          </a:p>
          <a:p>
            <a:pPr algn="ctr"/>
            <a:r>
              <a:rPr lang="en-US" sz="900" dirty="0"/>
              <a:t>Head teachers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393477" y="4329611"/>
            <a:ext cx="774430" cy="69260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Our Lady of</a:t>
            </a:r>
          </a:p>
          <a:p>
            <a:pPr algn="ctr"/>
            <a:r>
              <a:rPr lang="en-US" sz="700" dirty="0"/>
              <a:t>Mercy Vocational Training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285650" y="4343401"/>
            <a:ext cx="746690" cy="6237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St Michael’s Sec School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>
          <a:xfrm>
            <a:off x="7670074" y="3962400"/>
            <a:ext cx="0" cy="371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cxnSpLocks/>
          </p:cNvCxnSpPr>
          <p:nvPr/>
        </p:nvCxnSpPr>
        <p:spPr>
          <a:xfrm>
            <a:off x="8610600" y="4018475"/>
            <a:ext cx="0" cy="401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841303" y="481472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5257800" y="5410200"/>
            <a:ext cx="1090613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St. Elizabeth</a:t>
            </a:r>
            <a:endParaRPr kumimoji="0" 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5978312" y="5400771"/>
            <a:ext cx="830330" cy="31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Sancta Maria Kayaba </a:t>
            </a:r>
            <a:r>
              <a:rPr kumimoji="0" lang="en-US" sz="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Primary</a:t>
            </a:r>
            <a:endParaRPr kumimoji="0" 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 Box 6"/>
          <p:cNvSpPr txBox="1">
            <a:spLocks noChangeArrowheads="1"/>
          </p:cNvSpPr>
          <p:nvPr/>
        </p:nvSpPr>
        <p:spPr bwMode="auto">
          <a:xfrm>
            <a:off x="4724400" y="5427767"/>
            <a:ext cx="934276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St. Catherine</a:t>
            </a:r>
            <a:endParaRPr kumimoji="0" 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3988285" y="5427767"/>
            <a:ext cx="1090612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St. Bakhita</a:t>
            </a:r>
            <a:endParaRPr kumimoji="0" 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Text Box 8"/>
          <p:cNvSpPr txBox="1">
            <a:spLocks noChangeArrowheads="1"/>
          </p:cNvSpPr>
          <p:nvPr/>
        </p:nvSpPr>
        <p:spPr bwMode="auto">
          <a:xfrm>
            <a:off x="4690168" y="6168216"/>
            <a:ext cx="909400" cy="26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Teaching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Staff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Text Box 9"/>
          <p:cNvSpPr txBox="1">
            <a:spLocks noChangeArrowheads="1"/>
          </p:cNvSpPr>
          <p:nvPr/>
        </p:nvSpPr>
        <p:spPr bwMode="auto">
          <a:xfrm>
            <a:off x="5878550" y="6120514"/>
            <a:ext cx="870018" cy="356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Non-teaching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Staff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5181600" y="511952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4577310" y="5119525"/>
            <a:ext cx="1736249" cy="16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577309" y="513585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841303" y="5087631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313559" y="5122967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4615207" y="5938853"/>
            <a:ext cx="177827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4615207" y="563405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6283489" y="5938853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102114" y="5968114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8200776" y="4360799"/>
            <a:ext cx="753318" cy="62372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Donor Relations Officer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6393477" y="5710253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780537" y="5029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7696200" y="4967124"/>
            <a:ext cx="3314" cy="387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5"/>
          <p:cNvSpPr txBox="1">
            <a:spLocks noChangeArrowheads="1"/>
          </p:cNvSpPr>
          <p:nvPr/>
        </p:nvSpPr>
        <p:spPr bwMode="auto">
          <a:xfrm>
            <a:off x="6500913" y="5237531"/>
            <a:ext cx="615458" cy="248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Tutors</a:t>
            </a:r>
            <a:endParaRPr kumimoji="0" lang="en-US" sz="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6661671" y="5562600"/>
            <a:ext cx="909400" cy="26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Teaching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Staff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 flipH="1">
            <a:off x="7070522" y="5379767"/>
            <a:ext cx="13114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7070522" y="537976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8401548" y="5370954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7946991" y="5562600"/>
            <a:ext cx="870018" cy="356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Non-teaching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Staff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6" name="Straight Connector 95"/>
          <p:cNvCxnSpPr>
            <a:cxnSpLocks/>
          </p:cNvCxnSpPr>
          <p:nvPr/>
        </p:nvCxnSpPr>
        <p:spPr>
          <a:xfrm flipH="1">
            <a:off x="1828800" y="4572000"/>
            <a:ext cx="8796" cy="588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1422135" y="5240031"/>
            <a:ext cx="98107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Officer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3FA4AAD-7065-4E00-93D9-8AF8471F4587}"/>
              </a:ext>
            </a:extLst>
          </p:cNvPr>
          <p:cNvCxnSpPr>
            <a:cxnSpLocks/>
          </p:cNvCxnSpPr>
          <p:nvPr/>
        </p:nvCxnSpPr>
        <p:spPr>
          <a:xfrm flipH="1">
            <a:off x="3548407" y="2052525"/>
            <a:ext cx="379760" cy="314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05DFB05-7C83-46FB-BCEE-6A85516C23E1}"/>
              </a:ext>
            </a:extLst>
          </p:cNvPr>
          <p:cNvCxnSpPr/>
          <p:nvPr/>
        </p:nvCxnSpPr>
        <p:spPr>
          <a:xfrm>
            <a:off x="4280514" y="3510549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E7C05C71-FA78-4CFD-9306-AD918A4F807A}"/>
              </a:ext>
            </a:extLst>
          </p:cNvPr>
          <p:cNvCxnSpPr>
            <a:cxnSpLocks/>
          </p:cNvCxnSpPr>
          <p:nvPr/>
        </p:nvCxnSpPr>
        <p:spPr>
          <a:xfrm>
            <a:off x="3928167" y="4401584"/>
            <a:ext cx="0" cy="565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6947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2565</TotalTime>
  <Words>143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MPC-SKILLS</dc:creator>
  <cp:lastModifiedBy>Kathy Kettle</cp:lastModifiedBy>
  <cp:revision>148</cp:revision>
  <dcterms:created xsi:type="dcterms:W3CDTF">2019-02-27T10:34:42Z</dcterms:created>
  <dcterms:modified xsi:type="dcterms:W3CDTF">2020-04-16T13:19:54Z</dcterms:modified>
</cp:coreProperties>
</file>